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936360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ночью 1-6, днем 4-9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484171"/>
              </p:ext>
            </p:extLst>
          </p:nvPr>
        </p:nvGraphicFramePr>
        <p:xfrm>
          <a:off x="5020112" y="426088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34084" y="22233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21723</TotalTime>
  <Words>588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4264</cp:revision>
  <cp:lastPrinted>2021-07-01T03:56:27Z</cp:lastPrinted>
  <dcterms:created xsi:type="dcterms:W3CDTF">2018-03-27T06:03:00Z</dcterms:created>
  <dcterms:modified xsi:type="dcterms:W3CDTF">2026-04-20T06:59:55Z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